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4" r:id="rId16"/>
    <p:sldId id="271" r:id="rId17"/>
    <p:sldId id="272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727" autoAdjust="0"/>
  </p:normalViewPr>
  <p:slideViewPr>
    <p:cSldViewPr>
      <p:cViewPr varScale="1">
        <p:scale>
          <a:sx n="68" d="100"/>
          <a:sy n="68" d="100"/>
        </p:scale>
        <p:origin x="-14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48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5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1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7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7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63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9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62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4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9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92D92-4EAD-4693-8904-4406F75367E3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2F9A7-33E2-401B-A2FA-370997CE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1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gif"/><Relationship Id="rId5" Type="http://schemas.openxmlformats.org/officeDocument/2006/relationships/slide" Target="slide3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2362200" y="1447800"/>
            <a:ext cx="58674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u="sng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36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36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u="sng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sz="3600" b="1" u="sng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  <p:sp>
        <p:nvSpPr>
          <p:cNvPr id="5124" name="WordArt 21"/>
          <p:cNvSpPr>
            <a:spLocks noChangeArrowheads="1" noChangeShapeType="1" noTextEdit="1"/>
          </p:cNvSpPr>
          <p:nvPr/>
        </p:nvSpPr>
        <p:spPr bwMode="auto">
          <a:xfrm>
            <a:off x="381000" y="2971800"/>
            <a:ext cx="8382000" cy="411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vi-VN" sz="3600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  <a:p>
            <a:pPr>
              <a:defRPr/>
            </a:pPr>
            <a:endParaRPr lang="en-US" sz="3600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2055" name="Picture 6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6" name="Picture 7" descr="GRANS02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057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2058" name="Picture 9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59" name="Picture 10" descr="BD21325_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0" name="Picture 11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61" name="Picture 12" descr="BD21325_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054" name="Picture 10" descr="cartoon1%20(1)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1600200" cy="142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940884"/>
      </p:ext>
    </p:extLst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04800"/>
            <a:ext cx="8534400" cy="5821363"/>
          </a:xfrm>
        </p:spPr>
        <p:txBody>
          <a:bodyPr/>
          <a:lstStyle/>
          <a:p>
            <a:pPr marL="0" indent="0">
              <a:buNone/>
            </a:pPr>
            <a:r>
              <a:rPr lang="pt-BR" b="1" i="1" u="sng" dirty="0"/>
              <a:t>Câu </a:t>
            </a:r>
            <a:r>
              <a:rPr lang="pt-BR" b="1" i="1" u="sng" dirty="0" smtClean="0"/>
              <a:t>5:</a:t>
            </a:r>
            <a:r>
              <a:rPr lang="pt-BR" dirty="0" smtClean="0"/>
              <a:t> </a:t>
            </a:r>
            <a:r>
              <a:rPr lang="pt-BR" dirty="0"/>
              <a:t>Câu nào sau đây không phải là câu ghép 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a</a:t>
            </a:r>
            <a:r>
              <a:rPr lang="pt-BR" dirty="0"/>
              <a:t>)  Cánh đồng lúa quê em đang chín rộ.</a:t>
            </a:r>
            <a:endParaRPr lang="en-US" dirty="0"/>
          </a:p>
          <a:p>
            <a:pPr marL="0" indent="0">
              <a:buNone/>
            </a:pPr>
            <a:r>
              <a:rPr lang="pt-BR" dirty="0" smtClean="0"/>
              <a:t>b</a:t>
            </a:r>
            <a:r>
              <a:rPr lang="pt-BR" dirty="0"/>
              <a:t>)  Mây đen kéo kín bầu trời, cơn mưa </a:t>
            </a:r>
            <a:r>
              <a:rPr lang="fr-FR" dirty="0" err="1"/>
              <a:t>ập</a:t>
            </a:r>
            <a:r>
              <a:rPr lang="fr-FR" dirty="0"/>
              <a:t> </a:t>
            </a:r>
            <a:r>
              <a:rPr lang="fr-FR" dirty="0" err="1"/>
              <a:t>tới</a:t>
            </a:r>
            <a:r>
              <a:rPr lang="fr-FR" dirty="0"/>
              <a:t>.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c</a:t>
            </a:r>
            <a:r>
              <a:rPr lang="fr-FR" dirty="0"/>
              <a:t>)  </a:t>
            </a:r>
            <a:r>
              <a:rPr lang="fr-FR" dirty="0" err="1"/>
              <a:t>Bố</a:t>
            </a:r>
            <a:r>
              <a:rPr lang="fr-FR" dirty="0"/>
              <a:t> </a:t>
            </a:r>
            <a:r>
              <a:rPr lang="fr-FR" dirty="0" err="1"/>
              <a:t>đi</a:t>
            </a:r>
            <a:r>
              <a:rPr lang="fr-FR" dirty="0"/>
              <a:t> </a:t>
            </a:r>
            <a:r>
              <a:rPr lang="fr-FR" dirty="0" err="1"/>
              <a:t>xa</a:t>
            </a:r>
            <a:r>
              <a:rPr lang="fr-FR" dirty="0"/>
              <a:t> </a:t>
            </a:r>
            <a:r>
              <a:rPr lang="fr-FR" dirty="0" err="1"/>
              <a:t>về</a:t>
            </a:r>
            <a:r>
              <a:rPr lang="fr-FR" dirty="0"/>
              <a:t>, </a:t>
            </a:r>
            <a:r>
              <a:rPr lang="fr-FR" dirty="0" err="1"/>
              <a:t>cả</a:t>
            </a:r>
            <a:r>
              <a:rPr lang="fr-FR" dirty="0"/>
              <a:t> </a:t>
            </a:r>
            <a:r>
              <a:rPr lang="fr-FR" dirty="0" err="1"/>
              <a:t>nhà</a:t>
            </a:r>
            <a:r>
              <a:rPr lang="fr-FR" dirty="0"/>
              <a:t> </a:t>
            </a:r>
            <a:r>
              <a:rPr lang="fr-FR" dirty="0" err="1"/>
              <a:t>vui</a:t>
            </a:r>
            <a:r>
              <a:rPr lang="fr-FR" dirty="0"/>
              <a:t> </a:t>
            </a:r>
            <a:r>
              <a:rPr lang="fr-FR" dirty="0" err="1"/>
              <a:t>mừng</a:t>
            </a:r>
            <a:r>
              <a:rPr lang="fr-FR" dirty="0"/>
              <a:t>.</a:t>
            </a:r>
            <a:endParaRPr lang="en-US" dirty="0"/>
          </a:p>
          <a:p>
            <a:pPr marL="0" indent="0">
              <a:buNone/>
            </a:pPr>
            <a:r>
              <a:rPr lang="fr-FR" dirty="0" smtClean="0"/>
              <a:t>d</a:t>
            </a:r>
            <a:r>
              <a:rPr lang="fr-FR" dirty="0"/>
              <a:t>)  </a:t>
            </a:r>
            <a:r>
              <a:rPr lang="fr-FR" dirty="0" err="1"/>
              <a:t>Bầu</a:t>
            </a:r>
            <a:r>
              <a:rPr lang="fr-FR" dirty="0"/>
              <a:t> </a:t>
            </a:r>
            <a:r>
              <a:rPr lang="fr-FR" dirty="0" err="1"/>
              <a:t>trời</a:t>
            </a:r>
            <a:r>
              <a:rPr lang="fr-FR" dirty="0"/>
              <a:t> </a:t>
            </a:r>
            <a:r>
              <a:rPr lang="fr-FR" dirty="0" err="1"/>
              <a:t>đầy</a:t>
            </a:r>
            <a:r>
              <a:rPr lang="fr-FR" dirty="0"/>
              <a:t> </a:t>
            </a:r>
            <a:r>
              <a:rPr lang="fr-FR" dirty="0" err="1"/>
              <a:t>sao</a:t>
            </a:r>
            <a:r>
              <a:rPr lang="fr-FR" dirty="0"/>
              <a:t> </a:t>
            </a:r>
            <a:r>
              <a:rPr lang="fr-FR" dirty="0" err="1" smtClean="0"/>
              <a:t>và</a:t>
            </a:r>
            <a:r>
              <a:rPr lang="fr-FR" dirty="0" smtClean="0"/>
              <a:t> </a:t>
            </a:r>
            <a:r>
              <a:rPr lang="fr-FR" dirty="0" err="1" smtClean="0"/>
              <a:t>gió</a:t>
            </a:r>
            <a:r>
              <a:rPr lang="fr-FR" dirty="0" smtClean="0"/>
              <a:t> </a:t>
            </a:r>
            <a:r>
              <a:rPr lang="fr-FR" dirty="0" err="1" smtClean="0"/>
              <a:t>nhè</a:t>
            </a:r>
            <a:r>
              <a:rPr lang="fr-FR" dirty="0" smtClean="0"/>
              <a:t> </a:t>
            </a:r>
            <a:r>
              <a:rPr lang="fr-FR" dirty="0" err="1" smtClean="0"/>
              <a:t>nhẹ</a:t>
            </a:r>
            <a:r>
              <a:rPr lang="fr-FR" dirty="0" smtClean="0"/>
              <a:t> </a:t>
            </a:r>
            <a:r>
              <a:rPr lang="fr-FR" dirty="0" err="1" smtClean="0"/>
              <a:t>thổ</a:t>
            </a:r>
            <a:r>
              <a:rPr lang="fr-FR" dirty="0" err="1"/>
              <a:t>i</a:t>
            </a:r>
            <a:r>
              <a:rPr lang="fr-FR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83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a)  Cánh đồng lúa quê em đang chín rộ.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4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305800" cy="5668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Câu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6:Xác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chủ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,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vị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ngữ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trong</a:t>
            </a:r>
            <a:r>
              <a:rPr lang="en-US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câu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b="1" i="1" dirty="0" err="1" smtClean="0">
                <a:latin typeface="Arial" charset="0"/>
                <a:cs typeface="Arial" charset="0"/>
              </a:rPr>
              <a:t>a.Đồng</a:t>
            </a:r>
            <a:r>
              <a:rPr lang="en-US" b="1" i="1" dirty="0" smtClean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làng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vương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chút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heo</a:t>
            </a:r>
            <a:r>
              <a:rPr lang="en-US" b="1" i="1" dirty="0">
                <a:latin typeface="Arial" charset="0"/>
                <a:cs typeface="Arial" charset="0"/>
              </a:rPr>
              <a:t> may.</a:t>
            </a:r>
          </a:p>
          <a:p>
            <a:pPr marL="0" indent="0">
              <a:buNone/>
            </a:pPr>
            <a:r>
              <a:rPr lang="en-US" b="1" i="1" dirty="0" err="1" smtClean="0">
                <a:latin typeface="Arial" charset="0"/>
                <a:cs typeface="Arial" charset="0"/>
              </a:rPr>
              <a:t>b.Mầm</a:t>
            </a:r>
            <a:r>
              <a:rPr lang="en-US" b="1" i="1" dirty="0" smtClean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cây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tỉnh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giấc,vườn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đầy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tiếng</a:t>
            </a:r>
            <a:r>
              <a:rPr lang="en-US" b="1" i="1" dirty="0">
                <a:latin typeface="Arial" charset="0"/>
                <a:cs typeface="Arial" charset="0"/>
              </a:rPr>
              <a:t> </a:t>
            </a:r>
            <a:r>
              <a:rPr lang="en-US" b="1" i="1" dirty="0" err="1">
                <a:latin typeface="Arial" charset="0"/>
                <a:cs typeface="Arial" charset="0"/>
              </a:rPr>
              <a:t>chim</a:t>
            </a:r>
            <a:r>
              <a:rPr lang="en-US" b="1" i="1" dirty="0">
                <a:latin typeface="Arial" charset="0"/>
                <a:cs typeface="Arial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9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525"/>
            <a:ext cx="8458200" cy="6126163"/>
          </a:xfrm>
        </p:spPr>
        <p:txBody>
          <a:bodyPr/>
          <a:lstStyle/>
          <a:p>
            <a:pPr marL="0" indent="0">
              <a:buNone/>
            </a:pP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a.Đồng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vương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may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CN                     VN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Mầm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tỉnh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giấ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c,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b="1" i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 smtClean="0"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b="1" i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       CN            VN       CN            VN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37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839200" cy="6278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7:Câu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 smtClean="0"/>
              <a:t>ghép?Xác</a:t>
            </a:r>
            <a:r>
              <a:rPr lang="en-US" dirty="0" smtClean="0"/>
              <a:t> </a:t>
            </a:r>
            <a:r>
              <a:rPr lang="en-US" dirty="0" err="1" smtClean="0"/>
              <a:t>định</a:t>
            </a:r>
            <a:r>
              <a:rPr lang="en-US" dirty="0" smtClean="0"/>
              <a:t> CN-VN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vừa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A.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mải</a:t>
            </a:r>
            <a:r>
              <a:rPr lang="en-US" dirty="0"/>
              <a:t> </a:t>
            </a:r>
            <a:r>
              <a:rPr lang="en-US" dirty="0" err="1"/>
              <a:t>chơi</a:t>
            </a:r>
            <a:r>
              <a:rPr lang="en-US" dirty="0"/>
              <a:t>, </a:t>
            </a:r>
            <a:r>
              <a:rPr lang="en-US" dirty="0" err="1"/>
              <a:t>Dế</a:t>
            </a:r>
            <a:r>
              <a:rPr lang="en-US" dirty="0"/>
              <a:t> </a:t>
            </a:r>
            <a:r>
              <a:rPr lang="en-US" dirty="0" err="1"/>
              <a:t>Mèn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đói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mùa</a:t>
            </a:r>
            <a:r>
              <a:rPr lang="en-US" dirty="0"/>
              <a:t> </a:t>
            </a:r>
            <a:r>
              <a:rPr lang="en-US" dirty="0" err="1"/>
              <a:t>đông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B. </a:t>
            </a:r>
            <a:r>
              <a:rPr lang="en-US" dirty="0" err="1"/>
              <a:t>Nếu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tiết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thì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mùa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bội</a:t>
            </a:r>
            <a:r>
              <a:rPr lang="en-US" dirty="0"/>
              <a:t> </a:t>
            </a:r>
            <a:r>
              <a:rPr lang="en-US" dirty="0" err="1"/>
              <a:t>thu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C. </a:t>
            </a:r>
            <a:r>
              <a:rPr lang="en-US" dirty="0" err="1"/>
              <a:t>Năm</a:t>
            </a:r>
            <a:r>
              <a:rPr lang="en-US" dirty="0"/>
              <a:t> nay,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Lan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lớp</a:t>
            </a:r>
            <a:r>
              <a:rPr lang="en-US" dirty="0"/>
              <a:t> 3</a:t>
            </a:r>
          </a:p>
          <a:p>
            <a:pPr marL="0" indent="0">
              <a:buNone/>
            </a:pPr>
            <a:r>
              <a:rPr lang="pt-BR" dirty="0"/>
              <a:t>D. Trên cành cây, chim chóc hót líu lo.</a:t>
            </a:r>
            <a:endParaRPr lang="en-US" dirty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6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915400" cy="46021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5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24950" cy="317817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thuận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bội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CN             VN                    CN            VN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10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475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 smtClean="0"/>
              <a:t>Câu</a:t>
            </a:r>
            <a:r>
              <a:rPr lang="en-US" dirty="0" smtClean="0"/>
              <a:t> 8:Điền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chỗ</a:t>
            </a:r>
            <a:r>
              <a:rPr lang="en-US" dirty="0" smtClean="0"/>
              <a:t> </a:t>
            </a:r>
            <a:r>
              <a:rPr lang="en-US" dirty="0" err="1" smtClean="0"/>
              <a:t>chấm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ghép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dirty="0" err="1" smtClean="0">
                <a:sym typeface="Wingdings" pitchFamily="2" charset="2"/>
              </a:rPr>
              <a:t>Làm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vở</a:t>
            </a:r>
            <a:r>
              <a:rPr lang="en-US" dirty="0" smtClean="0">
                <a:sym typeface="Wingdings" pitchFamily="2" charset="2"/>
              </a:rPr>
              <a:t>)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xanh</a:t>
            </a:r>
            <a:r>
              <a:rPr lang="en-US" dirty="0" smtClean="0"/>
              <a:t> </a:t>
            </a:r>
            <a:r>
              <a:rPr lang="en-US" dirty="0" err="1" smtClean="0"/>
              <a:t>thẳm</a:t>
            </a:r>
            <a:r>
              <a:rPr lang="en-US" dirty="0" smtClean="0"/>
              <a:t>,…….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ầm</a:t>
            </a:r>
            <a:r>
              <a:rPr lang="en-US" dirty="0" smtClean="0"/>
              <a:t> </a:t>
            </a:r>
            <a:r>
              <a:rPr lang="en-US" dirty="0" err="1" smtClean="0"/>
              <a:t>ầm</a:t>
            </a:r>
            <a:r>
              <a:rPr lang="en-US" dirty="0" smtClean="0"/>
              <a:t> </a:t>
            </a:r>
            <a:r>
              <a:rPr lang="en-US" dirty="0" err="1" smtClean="0"/>
              <a:t>giông</a:t>
            </a:r>
            <a:r>
              <a:rPr lang="en-US" dirty="0" smtClean="0"/>
              <a:t> </a:t>
            </a:r>
            <a:r>
              <a:rPr lang="en-US" dirty="0" err="1" smtClean="0"/>
              <a:t>gió</a:t>
            </a:r>
            <a:r>
              <a:rPr lang="en-US" dirty="0" smtClean="0"/>
              <a:t>,…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Mùa</a:t>
            </a:r>
            <a:r>
              <a:rPr lang="en-US" dirty="0" smtClean="0"/>
              <a:t> </a:t>
            </a:r>
            <a:r>
              <a:rPr lang="en-US" dirty="0" err="1" smtClean="0"/>
              <a:t>xuân</a:t>
            </a:r>
            <a:r>
              <a:rPr lang="en-US" dirty="0" smtClean="0"/>
              <a:t> </a:t>
            </a:r>
            <a:r>
              <a:rPr lang="en-US" dirty="0" err="1" smtClean="0"/>
              <a:t>về</a:t>
            </a:r>
            <a:r>
              <a:rPr lang="en-US" dirty="0" smtClean="0"/>
              <a:t>,….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Mặt</a:t>
            </a:r>
            <a:r>
              <a:rPr lang="en-US" dirty="0" smtClean="0"/>
              <a:t> </a:t>
            </a:r>
            <a:r>
              <a:rPr lang="en-US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mọc</a:t>
            </a:r>
            <a:r>
              <a:rPr lang="en-US" dirty="0" smtClean="0"/>
              <a:t>,…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câu</a:t>
            </a:r>
            <a:r>
              <a:rPr lang="en-US" dirty="0" smtClean="0"/>
              <a:t> </a:t>
            </a:r>
            <a:r>
              <a:rPr lang="en-US" dirty="0" err="1" smtClean="0"/>
              <a:t>chuyện</a:t>
            </a:r>
            <a:r>
              <a:rPr lang="en-US" dirty="0" smtClean="0"/>
              <a:t> </a:t>
            </a:r>
            <a:r>
              <a:rPr lang="en-US" dirty="0" err="1" smtClean="0"/>
              <a:t>cây</a:t>
            </a:r>
            <a:r>
              <a:rPr lang="en-US" dirty="0" smtClean="0"/>
              <a:t> </a:t>
            </a:r>
            <a:r>
              <a:rPr lang="en-US" dirty="0" err="1" smtClean="0"/>
              <a:t>khế,người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chăm</a:t>
            </a:r>
            <a:r>
              <a:rPr lang="en-US" dirty="0" smtClean="0"/>
              <a:t> </a:t>
            </a:r>
            <a:r>
              <a:rPr lang="en-US" dirty="0" err="1" smtClean="0"/>
              <a:t>chỉ</a:t>
            </a:r>
            <a:r>
              <a:rPr lang="en-US" dirty="0" smtClean="0"/>
              <a:t> </a:t>
            </a:r>
            <a:r>
              <a:rPr lang="en-US" dirty="0" err="1" smtClean="0"/>
              <a:t>hiền</a:t>
            </a:r>
            <a:r>
              <a:rPr lang="en-US" dirty="0" smtClean="0"/>
              <a:t> </a:t>
            </a:r>
            <a:r>
              <a:rPr lang="en-US" dirty="0" err="1" smtClean="0"/>
              <a:t>lành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Vì</a:t>
            </a:r>
            <a:r>
              <a:rPr lang="en-US" dirty="0" smtClean="0"/>
              <a:t> </a:t>
            </a:r>
            <a:r>
              <a:rPr lang="en-US" dirty="0" err="1" smtClean="0"/>
              <a:t>trời</a:t>
            </a:r>
            <a:r>
              <a:rPr lang="en-US" dirty="0" smtClean="0"/>
              <a:t> </a:t>
            </a:r>
            <a:r>
              <a:rPr lang="en-US" dirty="0" err="1" smtClean="0"/>
              <a:t>đổ</a:t>
            </a:r>
            <a:r>
              <a:rPr lang="en-US" dirty="0" smtClean="0"/>
              <a:t> </a:t>
            </a:r>
            <a:r>
              <a:rPr lang="en-US" dirty="0" err="1" smtClean="0"/>
              <a:t>mưa</a:t>
            </a:r>
            <a:r>
              <a:rPr lang="en-US" dirty="0" smtClean="0"/>
              <a:t>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2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kh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8100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mmm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6556">
            <a:off x="6324600" y="4267200"/>
            <a:ext cx="16668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2" name="Picture 4" descr="mmm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48400" y="722313"/>
            <a:ext cx="1376363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5" descr="mmmm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470356">
            <a:off x="1905000" y="1752600"/>
            <a:ext cx="1447800" cy="114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WordArt 6"/>
          <p:cNvSpPr>
            <a:spLocks noChangeArrowheads="1" noChangeShapeType="1" noTextEdit="1"/>
          </p:cNvSpPr>
          <p:nvPr/>
        </p:nvSpPr>
        <p:spPr bwMode="auto">
          <a:xfrm rot="-335868">
            <a:off x="839788" y="1741488"/>
            <a:ext cx="7202487" cy="3781425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FF99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HẸN GẶP LẠI Ở BÀI HỌC SAU !</a:t>
            </a:r>
          </a:p>
        </p:txBody>
      </p:sp>
      <p:sp>
        <p:nvSpPr>
          <p:cNvPr id="7" name="AutoShape 29"/>
          <p:cNvSpPr>
            <a:spLocks noChangeArrowheads="1"/>
          </p:cNvSpPr>
          <p:nvPr/>
        </p:nvSpPr>
        <p:spPr bwMode="auto">
          <a:xfrm>
            <a:off x="4495800" y="4445000"/>
            <a:ext cx="1447800" cy="1828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30897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Thế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ghép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0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ghép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là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do </a:t>
            </a:r>
            <a:r>
              <a:rPr lang="en-US" b="1" dirty="0" err="1">
                <a:latin typeface="Times New Roman" pitchFamily="18" charset="0"/>
              </a:rPr>
              <a:t>nhiều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vế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ghép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lại</a:t>
            </a:r>
            <a:r>
              <a:rPr lang="en-US" b="1" dirty="0">
                <a:latin typeface="Times New Roman" pitchFamily="18" charset="0"/>
              </a:rPr>
              <a:t>.</a:t>
            </a:r>
          </a:p>
          <a:p>
            <a:r>
              <a:rPr lang="en-US" b="1" dirty="0">
                <a:latin typeface="Times New Roman" pitchFamily="18" charset="0"/>
              </a:rPr>
              <a:t>      </a:t>
            </a:r>
            <a:r>
              <a:rPr lang="en-US" b="1" dirty="0" err="1">
                <a:latin typeface="Times New Roman" pitchFamily="18" charset="0"/>
              </a:rPr>
              <a:t>Mỗi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vế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ghép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cấu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tạo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giống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một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đơn</a:t>
            </a:r>
            <a:r>
              <a:rPr lang="en-US" b="1" dirty="0">
                <a:latin typeface="Times New Roman" pitchFamily="18" charset="0"/>
              </a:rPr>
              <a:t> (</a:t>
            </a:r>
            <a:r>
              <a:rPr lang="en-US" b="1" dirty="0" err="1">
                <a:latin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đủ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chủ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ngữ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vị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ngữ</a:t>
            </a:r>
            <a:r>
              <a:rPr lang="en-US" b="1" dirty="0">
                <a:latin typeface="Times New Roman" pitchFamily="18" charset="0"/>
              </a:rPr>
              <a:t>) </a:t>
            </a:r>
            <a:r>
              <a:rPr lang="en-US" b="1" dirty="0" err="1">
                <a:latin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thể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hiện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một</a:t>
            </a:r>
            <a:r>
              <a:rPr lang="en-US" b="1" dirty="0">
                <a:latin typeface="Times New Roman" pitchFamily="18" charset="0"/>
              </a:rPr>
              <a:t> ý </a:t>
            </a:r>
            <a:r>
              <a:rPr lang="en-US" b="1" dirty="0" err="1">
                <a:latin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quan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hệ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chẽ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với</a:t>
            </a:r>
            <a:r>
              <a:rPr lang="en-US" b="1" dirty="0">
                <a:latin typeface="Times New Roman" pitchFamily="18" charset="0"/>
              </a:rPr>
              <a:t> ý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những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vế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khác</a:t>
            </a:r>
            <a:r>
              <a:rPr lang="en-US" b="1" dirty="0">
                <a:latin typeface="Times New Roman" pitchFamily="18" charset="0"/>
              </a:rPr>
              <a:t>.</a:t>
            </a:r>
            <a:endParaRPr lang="en-US" dirty="0">
              <a:latin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2:Nêu </a:t>
            </a:r>
            <a:r>
              <a:rPr lang="en-US" b="1" dirty="0" err="1">
                <a:latin typeface="Times New Roman" pitchFamily="18" charset="0"/>
              </a:rPr>
              <a:t>cách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vế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ghép</a:t>
            </a:r>
            <a:r>
              <a:rPr lang="en-US" b="1" dirty="0">
                <a:latin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latin typeface="Times New Roman" pitchFamily="18" charset="0"/>
              </a:rPr>
              <a:t>Cách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nối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các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vế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câu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ghép</a:t>
            </a:r>
            <a:r>
              <a:rPr lang="en-US" b="1" dirty="0" smtClean="0">
                <a:latin typeface="Times New Roman" pitchFamily="18" charset="0"/>
              </a:rPr>
              <a:t>:</a:t>
            </a:r>
            <a:r>
              <a:rPr lang="en-US" b="1" dirty="0">
                <a:latin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phẩy,dấu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phẩy,dấu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chấm,quan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từ,cặp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438400"/>
          </a:xfrm>
        </p:spPr>
        <p:txBody>
          <a:bodyPr>
            <a:normAutofit/>
          </a:bodyPr>
          <a:lstStyle/>
          <a:p>
            <a:r>
              <a:rPr lang="pt-BR" sz="3200" b="1" i="1" u="sng" dirty="0">
                <a:latin typeface="Times New Roman" pitchFamily="18" charset="0"/>
                <a:cs typeface="Times New Roman" pitchFamily="18" charset="0"/>
              </a:rPr>
              <a:t>Câu 3</a:t>
            </a: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Câu văn nào dưới đây dùng sai quan hệ từ: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108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A. Tuy trời mưa to nhưng bạn Hà vẫn đến lớp đúng giờ.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gầy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D.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khuya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78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/>
          </a:bodyPr>
          <a:lstStyle/>
          <a:p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nuôi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200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71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2296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b="1" i="1" u="sng" dirty="0"/>
              <a:t>Câu </a:t>
            </a:r>
            <a:r>
              <a:rPr lang="pt-BR" b="1" i="1" u="sng" dirty="0" smtClean="0"/>
              <a:t>4:</a:t>
            </a:r>
            <a:r>
              <a:rPr lang="pt-BR" dirty="0" smtClean="0"/>
              <a:t> </a:t>
            </a:r>
            <a:r>
              <a:rPr lang="pt-BR" b="1" dirty="0" smtClean="0"/>
              <a:t> </a:t>
            </a:r>
            <a:r>
              <a:rPr lang="de-DE" b="1" dirty="0"/>
              <a:t>Trong các câu sau, câu nào là câu ghép ?</a:t>
            </a:r>
            <a:endParaRPr lang="en-US" dirty="0"/>
          </a:p>
          <a:p>
            <a:pPr marL="0" indent="0">
              <a:buNone/>
            </a:pPr>
            <a:r>
              <a:rPr lang="de-DE" dirty="0">
                <a:latin typeface="Times New Roman" pitchFamily="18" charset="0"/>
                <a:cs typeface="Times New Roman" pitchFamily="18" charset="0"/>
              </a:rPr>
              <a:t>a. Bình yêu nhất đôi bàn tay mẹ.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de-DE" dirty="0">
                <a:latin typeface="Times New Roman" pitchFamily="18" charset="0"/>
                <a:cs typeface="Times New Roman" pitchFamily="18" charset="0"/>
              </a:rPr>
              <a:t>b. Sau nhiều năm xa quê, giờ trở về, nhìn thấy con sông đầu làng, tôi muốn giang tay ôm dòng nước để trở về với tuổi thơ.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c. Mùa xuân, hoa đào, hoa cúc, hoa lan đua nhau khoe sắc.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d. Bà ngừng nhai trầu, đôi mắt hiền từ dưới là tóc trắng nhìn cháu âu yếm và mến thương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81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>
                <a:latin typeface="Times New Roman" pitchFamily="18" charset="0"/>
                <a:cs typeface="Times New Roman" pitchFamily="18" charset="0"/>
              </a:rPr>
              <a:t>d. Bà ngừng nhai trầu, đôi mắt hiền từ dưới là tóc trắng nhìn cháu âu yếm và mến thương.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584</Words>
  <Application>Microsoft Office PowerPoint</Application>
  <PresentationFormat>On-screen Show (4:3)</PresentationFormat>
  <Paragraphs>50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Cách nối các vế câu ghép: </vt:lpstr>
      <vt:lpstr>Câu 3:  Câu văn nào dưới đây dùng sai quan hệ từ: </vt:lpstr>
      <vt:lpstr>C.  Đất có chất màu vì nuôi cây lớn.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từ và câu Ôn tập câu ghép</dc:title>
  <dc:creator>Windows User</dc:creator>
  <cp:lastModifiedBy>Windows User</cp:lastModifiedBy>
  <cp:revision>34</cp:revision>
  <dcterms:created xsi:type="dcterms:W3CDTF">2020-04-11T03:55:39Z</dcterms:created>
  <dcterms:modified xsi:type="dcterms:W3CDTF">2020-04-11T14:35:13Z</dcterms:modified>
</cp:coreProperties>
</file>