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4" r:id="rId16"/>
    <p:sldId id="271" r:id="rId17"/>
    <p:sldId id="272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727" autoAdjust="0"/>
  </p:normalViewPr>
  <p:slideViewPr>
    <p:cSldViewPr>
      <p:cViewPr varScale="1">
        <p:scale>
          <a:sx n="68" d="100"/>
          <a:sy n="68" d="100"/>
        </p:scale>
        <p:origin x="-14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2D92-4EAD-4693-8904-4406F75367E3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F9A7-33E2-401B-A2FA-370997CE7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917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2D92-4EAD-4693-8904-4406F75367E3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F9A7-33E2-401B-A2FA-370997CE7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48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2D92-4EAD-4693-8904-4406F75367E3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F9A7-33E2-401B-A2FA-370997CE7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50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2D92-4EAD-4693-8904-4406F75367E3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F9A7-33E2-401B-A2FA-370997CE7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15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2D92-4EAD-4693-8904-4406F75367E3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F9A7-33E2-401B-A2FA-370997CE7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75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2D92-4EAD-4693-8904-4406F75367E3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F9A7-33E2-401B-A2FA-370997CE7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7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2D92-4EAD-4693-8904-4406F75367E3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F9A7-33E2-401B-A2FA-370997CE7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36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2D92-4EAD-4693-8904-4406F75367E3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F9A7-33E2-401B-A2FA-370997CE7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91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2D92-4EAD-4693-8904-4406F75367E3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F9A7-33E2-401B-A2FA-370997CE7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62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2D92-4EAD-4693-8904-4406F75367E3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F9A7-33E2-401B-A2FA-370997CE7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46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2D92-4EAD-4693-8904-4406F75367E3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F9A7-33E2-401B-A2FA-370997CE7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91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92D92-4EAD-4693-8904-4406F75367E3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2F9A7-33E2-401B-A2FA-370997CE7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17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slide" Target="slide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WordArt 20"/>
          <p:cNvSpPr>
            <a:spLocks noChangeArrowheads="1" noChangeShapeType="1" noTextEdit="1"/>
          </p:cNvSpPr>
          <p:nvPr/>
        </p:nvSpPr>
        <p:spPr bwMode="auto">
          <a:xfrm>
            <a:off x="2362200" y="1447800"/>
            <a:ext cx="58674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u="sng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</a:t>
            </a:r>
            <a:r>
              <a:rPr lang="en-US" sz="3600" b="1" u="sng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u="sng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từ</a:t>
            </a:r>
            <a:r>
              <a:rPr lang="en-US" sz="3600" b="1" u="sng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u="sng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và</a:t>
            </a:r>
            <a:r>
              <a:rPr lang="en-US" sz="3600" b="1" u="sng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u="sng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câu</a:t>
            </a:r>
            <a:r>
              <a:rPr lang="en-US" sz="3600" b="1" u="sng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5124" name="WordArt 21"/>
          <p:cNvSpPr>
            <a:spLocks noChangeArrowheads="1" noChangeShapeType="1" noTextEdit="1"/>
          </p:cNvSpPr>
          <p:nvPr/>
        </p:nvSpPr>
        <p:spPr bwMode="auto">
          <a:xfrm>
            <a:off x="381000" y="2971800"/>
            <a:ext cx="8382000" cy="411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Ôn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câu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ghép</a:t>
            </a:r>
            <a:r>
              <a:rPr lang="vi-VN" sz="3600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</a:p>
          <a:p>
            <a:pPr>
              <a:defRPr/>
            </a:pPr>
            <a:endParaRPr lang="en-US" sz="3600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2055" name="Picture 6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6" name="Picture 7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57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2058" name="Picture 9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9" name="Picture 10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0" name="Picture 11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1" name="Picture 12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2054" name="Picture 10" descr="cartoon1%20(1)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800"/>
            <a:ext cx="1600200" cy="142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994088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534400" cy="5821363"/>
          </a:xfrm>
        </p:spPr>
        <p:txBody>
          <a:bodyPr/>
          <a:lstStyle/>
          <a:p>
            <a:pPr marL="0" indent="0">
              <a:buNone/>
            </a:pPr>
            <a:r>
              <a:rPr lang="pt-BR" b="1" i="1" u="sng" dirty="0"/>
              <a:t>Câu </a:t>
            </a:r>
            <a:r>
              <a:rPr lang="pt-BR" b="1" i="1" u="sng" dirty="0" smtClean="0"/>
              <a:t>5:</a:t>
            </a:r>
            <a:r>
              <a:rPr lang="pt-BR" dirty="0" smtClean="0"/>
              <a:t> </a:t>
            </a:r>
            <a:r>
              <a:rPr lang="pt-BR" dirty="0"/>
              <a:t>Câu nào sau đây không phải là câu ghép </a:t>
            </a:r>
            <a:r>
              <a:rPr lang="pt-BR" dirty="0" smtClean="0"/>
              <a:t>.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a</a:t>
            </a:r>
            <a:r>
              <a:rPr lang="pt-BR" dirty="0"/>
              <a:t>)  Cánh đồng lúa quê em đang chín rộ.</a:t>
            </a:r>
            <a:endParaRPr lang="en-US" dirty="0"/>
          </a:p>
          <a:p>
            <a:pPr marL="0" indent="0">
              <a:buNone/>
            </a:pPr>
            <a:r>
              <a:rPr lang="pt-BR" dirty="0" smtClean="0"/>
              <a:t>b</a:t>
            </a:r>
            <a:r>
              <a:rPr lang="pt-BR" dirty="0"/>
              <a:t>)  Mây đen kéo kín bầu trời, cơn mưa </a:t>
            </a:r>
            <a:r>
              <a:rPr lang="fr-FR" dirty="0" err="1"/>
              <a:t>ập</a:t>
            </a:r>
            <a:r>
              <a:rPr lang="fr-FR" dirty="0"/>
              <a:t> </a:t>
            </a:r>
            <a:r>
              <a:rPr lang="fr-FR" dirty="0" err="1"/>
              <a:t>tới</a:t>
            </a:r>
            <a:r>
              <a:rPr lang="fr-FR" dirty="0"/>
              <a:t>.</a:t>
            </a:r>
            <a:endParaRPr lang="en-US" dirty="0"/>
          </a:p>
          <a:p>
            <a:pPr marL="0" indent="0">
              <a:buNone/>
            </a:pPr>
            <a:r>
              <a:rPr lang="fr-FR" dirty="0" smtClean="0"/>
              <a:t>c</a:t>
            </a:r>
            <a:r>
              <a:rPr lang="fr-FR" dirty="0"/>
              <a:t>)  </a:t>
            </a:r>
            <a:r>
              <a:rPr lang="fr-FR" dirty="0" err="1"/>
              <a:t>Bố</a:t>
            </a:r>
            <a:r>
              <a:rPr lang="fr-FR" dirty="0"/>
              <a:t> </a:t>
            </a:r>
            <a:r>
              <a:rPr lang="fr-FR" dirty="0" err="1"/>
              <a:t>đi</a:t>
            </a:r>
            <a:r>
              <a:rPr lang="fr-FR" dirty="0"/>
              <a:t> </a:t>
            </a:r>
            <a:r>
              <a:rPr lang="fr-FR" dirty="0" err="1"/>
              <a:t>xa</a:t>
            </a:r>
            <a:r>
              <a:rPr lang="fr-FR" dirty="0"/>
              <a:t> </a:t>
            </a:r>
            <a:r>
              <a:rPr lang="fr-FR" dirty="0" err="1"/>
              <a:t>về</a:t>
            </a:r>
            <a:r>
              <a:rPr lang="fr-FR" dirty="0"/>
              <a:t>, </a:t>
            </a:r>
            <a:r>
              <a:rPr lang="fr-FR" dirty="0" err="1"/>
              <a:t>cả</a:t>
            </a:r>
            <a:r>
              <a:rPr lang="fr-FR" dirty="0"/>
              <a:t> </a:t>
            </a:r>
            <a:r>
              <a:rPr lang="fr-FR" dirty="0" err="1"/>
              <a:t>nhà</a:t>
            </a:r>
            <a:r>
              <a:rPr lang="fr-FR" dirty="0"/>
              <a:t> </a:t>
            </a:r>
            <a:r>
              <a:rPr lang="fr-FR" dirty="0" err="1"/>
              <a:t>vui</a:t>
            </a:r>
            <a:r>
              <a:rPr lang="fr-FR" dirty="0"/>
              <a:t> </a:t>
            </a:r>
            <a:r>
              <a:rPr lang="fr-FR" dirty="0" err="1"/>
              <a:t>mừng</a:t>
            </a:r>
            <a:r>
              <a:rPr lang="fr-FR" dirty="0"/>
              <a:t>.</a:t>
            </a:r>
            <a:endParaRPr lang="en-US" dirty="0"/>
          </a:p>
          <a:p>
            <a:pPr marL="0" indent="0">
              <a:buNone/>
            </a:pPr>
            <a:r>
              <a:rPr lang="fr-FR" dirty="0" smtClean="0"/>
              <a:t>d</a:t>
            </a:r>
            <a:r>
              <a:rPr lang="fr-FR" dirty="0"/>
              <a:t>)  </a:t>
            </a:r>
            <a:r>
              <a:rPr lang="fr-FR" dirty="0" err="1"/>
              <a:t>Bầu</a:t>
            </a:r>
            <a:r>
              <a:rPr lang="fr-FR" dirty="0"/>
              <a:t> </a:t>
            </a:r>
            <a:r>
              <a:rPr lang="fr-FR" dirty="0" err="1"/>
              <a:t>trời</a:t>
            </a:r>
            <a:r>
              <a:rPr lang="fr-FR" dirty="0"/>
              <a:t> </a:t>
            </a:r>
            <a:r>
              <a:rPr lang="fr-FR" dirty="0" err="1"/>
              <a:t>đầy</a:t>
            </a:r>
            <a:r>
              <a:rPr lang="fr-FR" dirty="0"/>
              <a:t> </a:t>
            </a:r>
            <a:r>
              <a:rPr lang="fr-FR" dirty="0" err="1"/>
              <a:t>sao</a:t>
            </a:r>
            <a:r>
              <a:rPr lang="fr-FR" dirty="0"/>
              <a:t> </a:t>
            </a:r>
            <a:r>
              <a:rPr lang="fr-FR" dirty="0" err="1" smtClean="0"/>
              <a:t>và</a:t>
            </a:r>
            <a:r>
              <a:rPr lang="fr-FR" dirty="0" smtClean="0"/>
              <a:t> </a:t>
            </a:r>
            <a:r>
              <a:rPr lang="fr-FR" dirty="0" err="1" smtClean="0"/>
              <a:t>gió</a:t>
            </a:r>
            <a:r>
              <a:rPr lang="fr-FR" dirty="0" smtClean="0"/>
              <a:t> </a:t>
            </a:r>
            <a:r>
              <a:rPr lang="fr-FR" dirty="0" err="1" smtClean="0"/>
              <a:t>nhè</a:t>
            </a:r>
            <a:r>
              <a:rPr lang="fr-FR" dirty="0" smtClean="0"/>
              <a:t> </a:t>
            </a:r>
            <a:r>
              <a:rPr lang="fr-FR" dirty="0" err="1" smtClean="0"/>
              <a:t>nhẹ</a:t>
            </a:r>
            <a:r>
              <a:rPr lang="fr-FR" dirty="0" smtClean="0"/>
              <a:t> </a:t>
            </a:r>
            <a:r>
              <a:rPr lang="fr-FR" dirty="0" err="1" smtClean="0"/>
              <a:t>thổ</a:t>
            </a:r>
            <a:r>
              <a:rPr lang="fr-FR" dirty="0" err="1"/>
              <a:t>i</a:t>
            </a:r>
            <a:r>
              <a:rPr lang="fr-FR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83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a)  Cánh đồng lúa quê em đang chín rộ.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24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305800" cy="5668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Câu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6:Xác </a:t>
            </a:r>
            <a:r>
              <a:rPr lang="en-US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định</a:t>
            </a:r>
            <a:r>
              <a:rPr lang="en-US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chủ</a:t>
            </a:r>
            <a:r>
              <a:rPr lang="en-US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ngữ</a:t>
            </a:r>
            <a:r>
              <a:rPr lang="en-US" b="1" dirty="0">
                <a:solidFill>
                  <a:srgbClr val="FF0000"/>
                </a:solidFill>
                <a:latin typeface="Arial" charset="0"/>
                <a:cs typeface="Arial" charset="0"/>
              </a:rPr>
              <a:t> ,</a:t>
            </a:r>
            <a:r>
              <a:rPr lang="en-US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vị</a:t>
            </a:r>
            <a:r>
              <a:rPr lang="en-US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ngữ</a:t>
            </a:r>
            <a:r>
              <a:rPr lang="en-US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trong</a:t>
            </a:r>
            <a:r>
              <a:rPr lang="en-US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câu</a:t>
            </a:r>
            <a:endParaRPr lang="en-US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b="1" i="1" dirty="0" err="1" smtClean="0">
                <a:latin typeface="Arial" charset="0"/>
                <a:cs typeface="Arial" charset="0"/>
              </a:rPr>
              <a:t>a.Đồng</a:t>
            </a:r>
            <a:r>
              <a:rPr lang="en-US" b="1" i="1" dirty="0" smtClean="0">
                <a:latin typeface="Arial" charset="0"/>
                <a:cs typeface="Arial" charset="0"/>
              </a:rPr>
              <a:t> </a:t>
            </a:r>
            <a:r>
              <a:rPr lang="en-US" b="1" i="1" dirty="0" err="1">
                <a:latin typeface="Arial" charset="0"/>
                <a:cs typeface="Arial" charset="0"/>
              </a:rPr>
              <a:t>làng</a:t>
            </a:r>
            <a:r>
              <a:rPr lang="en-US" b="1" i="1" dirty="0">
                <a:latin typeface="Arial" charset="0"/>
                <a:cs typeface="Arial" charset="0"/>
              </a:rPr>
              <a:t> </a:t>
            </a:r>
            <a:r>
              <a:rPr lang="en-US" b="1" i="1" dirty="0" err="1">
                <a:latin typeface="Arial" charset="0"/>
                <a:cs typeface="Arial" charset="0"/>
              </a:rPr>
              <a:t>vương</a:t>
            </a:r>
            <a:r>
              <a:rPr lang="en-US" b="1" i="1" dirty="0">
                <a:latin typeface="Arial" charset="0"/>
                <a:cs typeface="Arial" charset="0"/>
              </a:rPr>
              <a:t> </a:t>
            </a:r>
            <a:r>
              <a:rPr lang="en-US" b="1" i="1" dirty="0" err="1">
                <a:latin typeface="Arial" charset="0"/>
                <a:cs typeface="Arial" charset="0"/>
              </a:rPr>
              <a:t>chút</a:t>
            </a:r>
            <a:r>
              <a:rPr lang="en-US" b="1" i="1" dirty="0">
                <a:latin typeface="Arial" charset="0"/>
                <a:cs typeface="Arial" charset="0"/>
              </a:rPr>
              <a:t> </a:t>
            </a:r>
            <a:r>
              <a:rPr lang="en-US" b="1" i="1" dirty="0" err="1">
                <a:latin typeface="Arial" charset="0"/>
                <a:cs typeface="Arial" charset="0"/>
              </a:rPr>
              <a:t>heo</a:t>
            </a:r>
            <a:r>
              <a:rPr lang="en-US" b="1" i="1" dirty="0">
                <a:latin typeface="Arial" charset="0"/>
                <a:cs typeface="Arial" charset="0"/>
              </a:rPr>
              <a:t> may.</a:t>
            </a:r>
          </a:p>
          <a:p>
            <a:pPr marL="0" indent="0">
              <a:buNone/>
            </a:pPr>
            <a:r>
              <a:rPr lang="en-US" b="1" i="1" dirty="0" err="1" smtClean="0">
                <a:latin typeface="Arial" charset="0"/>
                <a:cs typeface="Arial" charset="0"/>
              </a:rPr>
              <a:t>b.Mầm</a:t>
            </a:r>
            <a:r>
              <a:rPr lang="en-US" b="1" i="1" dirty="0" smtClean="0">
                <a:latin typeface="Arial" charset="0"/>
                <a:cs typeface="Arial" charset="0"/>
              </a:rPr>
              <a:t> </a:t>
            </a:r>
            <a:r>
              <a:rPr lang="en-US" b="1" i="1" dirty="0" err="1">
                <a:latin typeface="Arial" charset="0"/>
                <a:cs typeface="Arial" charset="0"/>
              </a:rPr>
              <a:t>cây</a:t>
            </a:r>
            <a:r>
              <a:rPr lang="en-US" b="1" i="1" dirty="0">
                <a:latin typeface="Arial" charset="0"/>
                <a:cs typeface="Arial" charset="0"/>
              </a:rPr>
              <a:t> </a:t>
            </a:r>
            <a:r>
              <a:rPr lang="en-US" b="1" i="1" dirty="0" err="1">
                <a:latin typeface="Arial" charset="0"/>
                <a:cs typeface="Arial" charset="0"/>
              </a:rPr>
              <a:t>tỉnh</a:t>
            </a:r>
            <a:r>
              <a:rPr lang="en-US" b="1" i="1" dirty="0">
                <a:latin typeface="Arial" charset="0"/>
                <a:cs typeface="Arial" charset="0"/>
              </a:rPr>
              <a:t> </a:t>
            </a:r>
            <a:r>
              <a:rPr lang="en-US" b="1" i="1" dirty="0" err="1">
                <a:latin typeface="Arial" charset="0"/>
                <a:cs typeface="Arial" charset="0"/>
              </a:rPr>
              <a:t>giấc,vườn</a:t>
            </a:r>
            <a:r>
              <a:rPr lang="en-US" b="1" i="1" dirty="0">
                <a:latin typeface="Arial" charset="0"/>
                <a:cs typeface="Arial" charset="0"/>
              </a:rPr>
              <a:t> </a:t>
            </a:r>
            <a:r>
              <a:rPr lang="en-US" b="1" i="1" dirty="0" err="1">
                <a:latin typeface="Arial" charset="0"/>
                <a:cs typeface="Arial" charset="0"/>
              </a:rPr>
              <a:t>đầy</a:t>
            </a:r>
            <a:r>
              <a:rPr lang="en-US" b="1" i="1" dirty="0">
                <a:latin typeface="Arial" charset="0"/>
                <a:cs typeface="Arial" charset="0"/>
              </a:rPr>
              <a:t> </a:t>
            </a:r>
            <a:r>
              <a:rPr lang="en-US" b="1" i="1" dirty="0" err="1">
                <a:latin typeface="Arial" charset="0"/>
                <a:cs typeface="Arial" charset="0"/>
              </a:rPr>
              <a:t>tiếng</a:t>
            </a:r>
            <a:r>
              <a:rPr lang="en-US" b="1" i="1" dirty="0">
                <a:latin typeface="Arial" charset="0"/>
                <a:cs typeface="Arial" charset="0"/>
              </a:rPr>
              <a:t> </a:t>
            </a:r>
            <a:r>
              <a:rPr lang="en-US" b="1" i="1" dirty="0" err="1">
                <a:latin typeface="Arial" charset="0"/>
                <a:cs typeface="Arial" charset="0"/>
              </a:rPr>
              <a:t>chim</a:t>
            </a:r>
            <a:r>
              <a:rPr lang="en-US" b="1" i="1" dirty="0">
                <a:latin typeface="Arial" charset="0"/>
                <a:cs typeface="Arial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99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525"/>
            <a:ext cx="8458200" cy="6126163"/>
          </a:xfrm>
        </p:spPr>
        <p:txBody>
          <a:bodyPr/>
          <a:lstStyle/>
          <a:p>
            <a:pPr marL="0" indent="0">
              <a:buNone/>
            </a:pPr>
            <a:r>
              <a:rPr lang="en-US" b="1" i="1" u="sng" dirty="0" err="1">
                <a:latin typeface="Times New Roman" pitchFamily="18" charset="0"/>
                <a:cs typeface="Times New Roman" pitchFamily="18" charset="0"/>
              </a:rPr>
              <a:t>a.Đồng</a:t>
            </a:r>
            <a:r>
              <a:rPr lang="en-US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u="sng" dirty="0" err="1" smtClean="0">
                <a:latin typeface="Times New Roman" pitchFamily="18" charset="0"/>
                <a:cs typeface="Times New Roman" pitchFamily="18" charset="0"/>
              </a:rPr>
              <a:t>vương</a:t>
            </a:r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latin typeface="Times New Roman" pitchFamily="18" charset="0"/>
                <a:cs typeface="Times New Roman" pitchFamily="18" charset="0"/>
              </a:rPr>
              <a:t>chút</a:t>
            </a:r>
            <a:r>
              <a:rPr lang="en-US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latin typeface="Times New Roman" pitchFamily="18" charset="0"/>
                <a:cs typeface="Times New Roman" pitchFamily="18" charset="0"/>
              </a:rPr>
              <a:t>heo</a:t>
            </a:r>
            <a:r>
              <a:rPr lang="en-US" b="1" i="1" u="sng" dirty="0">
                <a:latin typeface="Times New Roman" pitchFamily="18" charset="0"/>
                <a:cs typeface="Times New Roman" pitchFamily="18" charset="0"/>
              </a:rPr>
              <a:t> may</a:t>
            </a:r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       CN                     VN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b="1" i="1" u="sng" dirty="0" err="1" smtClean="0">
                <a:latin typeface="Times New Roman" pitchFamily="18" charset="0"/>
                <a:cs typeface="Times New Roman" pitchFamily="18" charset="0"/>
              </a:rPr>
              <a:t>Mầm</a:t>
            </a:r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b="1" i="1" u="sng" dirty="0" err="1"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 smtClean="0">
                <a:latin typeface="Times New Roman" pitchFamily="18" charset="0"/>
                <a:cs typeface="Times New Roman" pitchFamily="18" charset="0"/>
              </a:rPr>
              <a:t>giấ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c,</a:t>
            </a:r>
            <a:r>
              <a:rPr lang="en-US" b="1" i="1" u="sng" dirty="0" err="1" smtClean="0"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b="1" i="1" u="sng" dirty="0" err="1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 smtClean="0"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       CN            VN       CN            VN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37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839200" cy="6278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Câu</a:t>
            </a:r>
            <a:r>
              <a:rPr lang="en-US" dirty="0" smtClean="0"/>
              <a:t> 7:Câu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dưới</a:t>
            </a:r>
            <a:r>
              <a:rPr lang="en-US" dirty="0"/>
              <a:t> </a:t>
            </a:r>
            <a:r>
              <a:rPr lang="en-US" dirty="0" err="1"/>
              <a:t>đây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 smtClean="0"/>
              <a:t>ghép?Xác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CN-VN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vừa</a:t>
            </a:r>
            <a:r>
              <a:rPr lang="en-US" dirty="0" smtClean="0"/>
              <a:t> </a:t>
            </a:r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A. </a:t>
            </a:r>
            <a:r>
              <a:rPr lang="en-US" dirty="0" err="1"/>
              <a:t>Vì</a:t>
            </a:r>
            <a:r>
              <a:rPr lang="en-US" dirty="0"/>
              <a:t> </a:t>
            </a:r>
            <a:r>
              <a:rPr lang="en-US" dirty="0" err="1"/>
              <a:t>mải</a:t>
            </a:r>
            <a:r>
              <a:rPr lang="en-US" dirty="0"/>
              <a:t> </a:t>
            </a:r>
            <a:r>
              <a:rPr lang="en-US" dirty="0" err="1"/>
              <a:t>chơi</a:t>
            </a:r>
            <a:r>
              <a:rPr lang="en-US" dirty="0"/>
              <a:t>, </a:t>
            </a:r>
            <a:r>
              <a:rPr lang="en-US" dirty="0" err="1"/>
              <a:t>Dế</a:t>
            </a:r>
            <a:r>
              <a:rPr lang="en-US" dirty="0"/>
              <a:t> </a:t>
            </a:r>
            <a:r>
              <a:rPr lang="en-US" dirty="0" err="1"/>
              <a:t>Mèn</a:t>
            </a:r>
            <a:r>
              <a:rPr lang="en-US" dirty="0"/>
              <a:t> </a:t>
            </a:r>
            <a:r>
              <a:rPr lang="en-US" dirty="0" err="1"/>
              <a:t>chịu</a:t>
            </a:r>
            <a:r>
              <a:rPr lang="en-US" dirty="0"/>
              <a:t> </a:t>
            </a:r>
            <a:r>
              <a:rPr lang="en-US" dirty="0" err="1"/>
              <a:t>đói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mùa</a:t>
            </a:r>
            <a:r>
              <a:rPr lang="en-US" dirty="0"/>
              <a:t> </a:t>
            </a:r>
            <a:r>
              <a:rPr lang="en-US" dirty="0" err="1"/>
              <a:t>đông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B. </a:t>
            </a:r>
            <a:r>
              <a:rPr lang="en-US" dirty="0" err="1"/>
              <a:t>Nếu</a:t>
            </a:r>
            <a:r>
              <a:rPr lang="en-US" dirty="0"/>
              <a:t> </a:t>
            </a:r>
            <a:r>
              <a:rPr lang="en-US" dirty="0" err="1"/>
              <a:t>thời</a:t>
            </a:r>
            <a:r>
              <a:rPr lang="en-US" dirty="0"/>
              <a:t> </a:t>
            </a:r>
            <a:r>
              <a:rPr lang="en-US" dirty="0" err="1"/>
              <a:t>tiết</a:t>
            </a:r>
            <a:r>
              <a:rPr lang="en-US" dirty="0"/>
              <a:t> </a:t>
            </a:r>
            <a:r>
              <a:rPr lang="en-US" dirty="0" err="1"/>
              <a:t>thuận</a:t>
            </a:r>
            <a:r>
              <a:rPr lang="en-US" dirty="0"/>
              <a:t> </a:t>
            </a:r>
            <a:r>
              <a:rPr lang="en-US" dirty="0" err="1"/>
              <a:t>lợi</a:t>
            </a:r>
            <a:r>
              <a:rPr lang="en-US" dirty="0"/>
              <a:t> </a:t>
            </a:r>
            <a:r>
              <a:rPr lang="en-US" dirty="0" err="1"/>
              <a:t>thì</a:t>
            </a:r>
            <a:r>
              <a:rPr lang="en-US" dirty="0"/>
              <a:t> </a:t>
            </a:r>
            <a:r>
              <a:rPr lang="en-US" dirty="0" err="1"/>
              <a:t>vụ</a:t>
            </a:r>
            <a:r>
              <a:rPr lang="en-US" dirty="0"/>
              <a:t> </a:t>
            </a:r>
            <a:r>
              <a:rPr lang="en-US" dirty="0" err="1"/>
              <a:t>mùa</a:t>
            </a:r>
            <a:r>
              <a:rPr lang="en-US" dirty="0"/>
              <a:t> </a:t>
            </a:r>
            <a:r>
              <a:rPr lang="en-US" dirty="0" err="1"/>
              <a:t>này</a:t>
            </a:r>
            <a:r>
              <a:rPr lang="en-US" dirty="0"/>
              <a:t> </a:t>
            </a:r>
            <a:r>
              <a:rPr lang="en-US" dirty="0" err="1"/>
              <a:t>sẽ</a:t>
            </a:r>
            <a:r>
              <a:rPr lang="en-US" dirty="0"/>
              <a:t> </a:t>
            </a:r>
            <a:r>
              <a:rPr lang="en-US" dirty="0" err="1"/>
              <a:t>bội</a:t>
            </a:r>
            <a:r>
              <a:rPr lang="en-US" dirty="0"/>
              <a:t> </a:t>
            </a:r>
            <a:r>
              <a:rPr lang="en-US" dirty="0" err="1"/>
              <a:t>thu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C. </a:t>
            </a:r>
            <a:r>
              <a:rPr lang="en-US" dirty="0" err="1"/>
              <a:t>Năm</a:t>
            </a:r>
            <a:r>
              <a:rPr lang="en-US" dirty="0"/>
              <a:t> nay,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Lan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lớp</a:t>
            </a:r>
            <a:r>
              <a:rPr lang="en-US" dirty="0"/>
              <a:t> 3</a:t>
            </a:r>
          </a:p>
          <a:p>
            <a:pPr marL="0" indent="0">
              <a:buNone/>
            </a:pPr>
            <a:r>
              <a:rPr lang="pt-BR" dirty="0"/>
              <a:t>D. Trên cành cây, chim chóc hót líu lo.</a:t>
            </a:r>
            <a:endParaRPr lang="en-US" dirty="0"/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6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915400" cy="46021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thuận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85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24950" cy="317817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thuận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CN             VN                    CN            VN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10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4754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Câu</a:t>
            </a:r>
            <a:r>
              <a:rPr lang="en-US" dirty="0" smtClean="0"/>
              <a:t> 8:Điền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chỗ</a:t>
            </a:r>
            <a:r>
              <a:rPr lang="en-US" dirty="0" smtClean="0"/>
              <a:t> </a:t>
            </a:r>
            <a:r>
              <a:rPr lang="en-US" dirty="0" err="1" smtClean="0"/>
              <a:t>chấm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ghép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dirty="0" err="1" smtClean="0">
                <a:sym typeface="Wingdings" pitchFamily="2" charset="2"/>
              </a:rPr>
              <a:t>Làm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vở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Trời</a:t>
            </a:r>
            <a:r>
              <a:rPr lang="en-US" dirty="0" smtClean="0"/>
              <a:t> </a:t>
            </a:r>
            <a:r>
              <a:rPr lang="en-US" dirty="0" err="1" smtClean="0"/>
              <a:t>xanh</a:t>
            </a:r>
            <a:r>
              <a:rPr lang="en-US" dirty="0" smtClean="0"/>
              <a:t> </a:t>
            </a:r>
            <a:r>
              <a:rPr lang="en-US" dirty="0" err="1" smtClean="0"/>
              <a:t>thẳm</a:t>
            </a:r>
            <a:r>
              <a:rPr lang="en-US" dirty="0" smtClean="0"/>
              <a:t>,…….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Trời</a:t>
            </a:r>
            <a:r>
              <a:rPr lang="en-US" dirty="0" smtClean="0"/>
              <a:t> </a:t>
            </a:r>
            <a:r>
              <a:rPr lang="en-US" dirty="0" err="1" smtClean="0"/>
              <a:t>ầm</a:t>
            </a:r>
            <a:r>
              <a:rPr lang="en-US" dirty="0" smtClean="0"/>
              <a:t> </a:t>
            </a:r>
            <a:r>
              <a:rPr lang="en-US" dirty="0" err="1" smtClean="0"/>
              <a:t>ầm</a:t>
            </a:r>
            <a:r>
              <a:rPr lang="en-US" dirty="0" smtClean="0"/>
              <a:t> </a:t>
            </a:r>
            <a:r>
              <a:rPr lang="en-US" dirty="0" err="1" smtClean="0"/>
              <a:t>giông</a:t>
            </a:r>
            <a:r>
              <a:rPr lang="en-US" dirty="0" smtClean="0"/>
              <a:t> </a:t>
            </a:r>
            <a:r>
              <a:rPr lang="en-US" dirty="0" err="1" smtClean="0"/>
              <a:t>gió</a:t>
            </a:r>
            <a:r>
              <a:rPr lang="en-US" dirty="0" smtClean="0"/>
              <a:t>,…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Mùa</a:t>
            </a:r>
            <a:r>
              <a:rPr lang="en-US" dirty="0" smtClean="0"/>
              <a:t> </a:t>
            </a:r>
            <a:r>
              <a:rPr lang="en-US" dirty="0" err="1" smtClean="0"/>
              <a:t>xuân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,….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Mặt</a:t>
            </a:r>
            <a:r>
              <a:rPr lang="en-US" dirty="0" smtClean="0"/>
              <a:t> </a:t>
            </a:r>
            <a:r>
              <a:rPr lang="en-US" smtClean="0"/>
              <a:t>trời</a:t>
            </a:r>
            <a:r>
              <a:rPr lang="en-US" dirty="0" smtClean="0"/>
              <a:t> </a:t>
            </a:r>
            <a:r>
              <a:rPr lang="en-US" dirty="0" err="1" smtClean="0"/>
              <a:t>mọc</a:t>
            </a:r>
            <a:r>
              <a:rPr lang="en-US" dirty="0" smtClean="0"/>
              <a:t>,…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chuyện</a:t>
            </a:r>
            <a:r>
              <a:rPr lang="en-US" dirty="0" smtClean="0"/>
              <a:t> </a:t>
            </a:r>
            <a:r>
              <a:rPr lang="en-US" dirty="0" err="1" smtClean="0"/>
              <a:t>cây</a:t>
            </a:r>
            <a:r>
              <a:rPr lang="en-US" dirty="0" smtClean="0"/>
              <a:t> </a:t>
            </a:r>
            <a:r>
              <a:rPr lang="en-US" dirty="0" err="1" smtClean="0"/>
              <a:t>khế,người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thì</a:t>
            </a:r>
            <a:r>
              <a:rPr lang="en-US" dirty="0" smtClean="0"/>
              <a:t> </a:t>
            </a:r>
            <a:r>
              <a:rPr lang="en-US" dirty="0" err="1" smtClean="0"/>
              <a:t>chăm</a:t>
            </a:r>
            <a:r>
              <a:rPr lang="en-US" dirty="0" smtClean="0"/>
              <a:t> 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hiền</a:t>
            </a:r>
            <a:r>
              <a:rPr lang="en-US" dirty="0" smtClean="0"/>
              <a:t> </a:t>
            </a:r>
            <a:r>
              <a:rPr lang="en-US" dirty="0" err="1" smtClean="0"/>
              <a:t>lành</a:t>
            </a:r>
            <a:r>
              <a:rPr lang="en-US" dirty="0" smtClean="0"/>
              <a:t> </a:t>
            </a:r>
            <a:r>
              <a:rPr lang="en-US" dirty="0" err="1" smtClean="0"/>
              <a:t>còn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Vì</a:t>
            </a:r>
            <a:r>
              <a:rPr lang="en-US" dirty="0" smtClean="0"/>
              <a:t> </a:t>
            </a:r>
            <a:r>
              <a:rPr lang="en-US" dirty="0" err="1" smtClean="0"/>
              <a:t>trời</a:t>
            </a:r>
            <a:r>
              <a:rPr lang="en-US" dirty="0" smtClean="0"/>
              <a:t> </a:t>
            </a:r>
            <a:r>
              <a:rPr lang="en-US" dirty="0" err="1" smtClean="0"/>
              <a:t>đổ</a:t>
            </a:r>
            <a:r>
              <a:rPr lang="en-US" dirty="0" smtClean="0"/>
              <a:t> </a:t>
            </a:r>
            <a:r>
              <a:rPr lang="en-US" dirty="0" err="1" smtClean="0"/>
              <a:t>mưa</a:t>
            </a:r>
            <a:r>
              <a:rPr lang="en-US" dirty="0" smtClean="0"/>
              <a:t>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29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kh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3810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1" name="Picture 3" descr="mmmm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06556">
            <a:off x="6324600" y="4267200"/>
            <a:ext cx="166687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4" descr="mmmm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48400" y="722313"/>
            <a:ext cx="1376363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5" descr="mmmm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70356">
            <a:off x="1905000" y="1752600"/>
            <a:ext cx="1447800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4" name="WordArt 6"/>
          <p:cNvSpPr>
            <a:spLocks noChangeArrowheads="1" noChangeShapeType="1" noTextEdit="1"/>
          </p:cNvSpPr>
          <p:nvPr/>
        </p:nvSpPr>
        <p:spPr bwMode="auto">
          <a:xfrm rot="-335868">
            <a:off x="839788" y="1741488"/>
            <a:ext cx="7202487" cy="378142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99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HẸN GẶP LẠI Ở BÀI HỌC SAU !</a:t>
            </a:r>
          </a:p>
        </p:txBody>
      </p:sp>
      <p:sp>
        <p:nvSpPr>
          <p:cNvPr id="7" name="AutoShape 29"/>
          <p:cNvSpPr>
            <a:spLocks noChangeArrowheads="1"/>
          </p:cNvSpPr>
          <p:nvPr/>
        </p:nvSpPr>
        <p:spPr bwMode="auto">
          <a:xfrm>
            <a:off x="4495800" y="4445000"/>
            <a:ext cx="1447800" cy="1828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430897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err="1">
                <a:solidFill>
                  <a:srgbClr val="FF0000"/>
                </a:solidFill>
                <a:latin typeface="Times New Roman" pitchFamily="18" charset="0"/>
              </a:rPr>
              <a:t>Câu</a:t>
            </a:r>
            <a:r>
              <a:rPr lang="en-US" u="sng" dirty="0">
                <a:solidFill>
                  <a:srgbClr val="FF0000"/>
                </a:solidFill>
                <a:latin typeface="Times New Roman" pitchFamily="18" charset="0"/>
              </a:rPr>
              <a:t> 1: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Thế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nào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là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câu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ghép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70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latin typeface="Times New Roman" pitchFamily="18" charset="0"/>
              </a:rPr>
              <a:t>Câu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ghép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là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câu</a:t>
            </a:r>
            <a:r>
              <a:rPr lang="en-US" b="1" dirty="0">
                <a:latin typeface="Times New Roman" pitchFamily="18" charset="0"/>
              </a:rPr>
              <a:t> do </a:t>
            </a:r>
            <a:r>
              <a:rPr lang="en-US" b="1" dirty="0" err="1">
                <a:latin typeface="Times New Roman" pitchFamily="18" charset="0"/>
              </a:rPr>
              <a:t>nhiều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vế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câu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ghép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lại</a:t>
            </a:r>
            <a:r>
              <a:rPr lang="en-US" b="1" dirty="0">
                <a:latin typeface="Times New Roman" pitchFamily="18" charset="0"/>
              </a:rPr>
              <a:t>.</a:t>
            </a:r>
          </a:p>
          <a:p>
            <a:r>
              <a:rPr lang="en-US" b="1" dirty="0">
                <a:latin typeface="Times New Roman" pitchFamily="18" charset="0"/>
              </a:rPr>
              <a:t>      </a:t>
            </a:r>
            <a:r>
              <a:rPr lang="en-US" b="1" dirty="0" err="1">
                <a:latin typeface="Times New Roman" pitchFamily="18" charset="0"/>
              </a:rPr>
              <a:t>Mỗi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vế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câu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ghép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thường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có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cấu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tạo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giống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một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câu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đơn</a:t>
            </a:r>
            <a:r>
              <a:rPr lang="en-US" b="1" dirty="0">
                <a:latin typeface="Times New Roman" pitchFamily="18" charset="0"/>
              </a:rPr>
              <a:t> (</a:t>
            </a:r>
            <a:r>
              <a:rPr lang="en-US" b="1" dirty="0" err="1">
                <a:latin typeface="Times New Roman" pitchFamily="18" charset="0"/>
              </a:rPr>
              <a:t>có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đủ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chủ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ngữ</a:t>
            </a:r>
            <a:r>
              <a:rPr lang="en-US" b="1" dirty="0">
                <a:latin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</a:rPr>
              <a:t>vị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ngữ</a:t>
            </a:r>
            <a:r>
              <a:rPr lang="en-US" b="1" dirty="0">
                <a:latin typeface="Times New Roman" pitchFamily="18" charset="0"/>
              </a:rPr>
              <a:t>) </a:t>
            </a:r>
            <a:r>
              <a:rPr lang="en-US" b="1" dirty="0" err="1">
                <a:latin typeface="Times New Roman" pitchFamily="18" charset="0"/>
              </a:rPr>
              <a:t>và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thể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hiện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một</a:t>
            </a:r>
            <a:r>
              <a:rPr lang="en-US" b="1" dirty="0">
                <a:latin typeface="Times New Roman" pitchFamily="18" charset="0"/>
              </a:rPr>
              <a:t> ý </a:t>
            </a:r>
            <a:r>
              <a:rPr lang="en-US" b="1" dirty="0" err="1">
                <a:latin typeface="Times New Roman" pitchFamily="18" charset="0"/>
              </a:rPr>
              <a:t>có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quan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hệ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chặt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chẽ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với</a:t>
            </a:r>
            <a:r>
              <a:rPr lang="en-US" b="1" dirty="0">
                <a:latin typeface="Times New Roman" pitchFamily="18" charset="0"/>
              </a:rPr>
              <a:t> ý </a:t>
            </a:r>
            <a:r>
              <a:rPr lang="en-US" b="1" dirty="0" err="1">
                <a:latin typeface="Times New Roman" pitchFamily="18" charset="0"/>
              </a:rPr>
              <a:t>của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những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vế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câu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khác</a:t>
            </a:r>
            <a:r>
              <a:rPr lang="en-US" b="1" dirty="0">
                <a:latin typeface="Times New Roman" pitchFamily="18" charset="0"/>
              </a:rPr>
              <a:t>.</a:t>
            </a:r>
            <a:endParaRPr lang="en-US" dirty="0">
              <a:latin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28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>
                <a:latin typeface="Times New Roman" pitchFamily="18" charset="0"/>
              </a:rPr>
              <a:t>Câu</a:t>
            </a:r>
            <a:r>
              <a:rPr lang="en-US" b="1" dirty="0">
                <a:latin typeface="Times New Roman" pitchFamily="18" charset="0"/>
              </a:rPr>
              <a:t> 2:Nêu </a:t>
            </a:r>
            <a:r>
              <a:rPr lang="en-US" b="1" dirty="0" err="1">
                <a:latin typeface="Times New Roman" pitchFamily="18" charset="0"/>
              </a:rPr>
              <a:t>cách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nối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các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vế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câu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ghép</a:t>
            </a:r>
            <a:r>
              <a:rPr lang="en-US" b="1" dirty="0">
                <a:latin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24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latin typeface="Times New Roman" pitchFamily="18" charset="0"/>
              </a:rPr>
              <a:t>Cách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nối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các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vế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câu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ghép</a:t>
            </a:r>
            <a:r>
              <a:rPr lang="en-US" b="1" dirty="0" smtClean="0">
                <a:latin typeface="Times New Roman" pitchFamily="18" charset="0"/>
              </a:rPr>
              <a:t>:</a:t>
            </a:r>
            <a:r>
              <a:rPr lang="en-US" b="1" dirty="0">
                <a:latin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phẩy,dấu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phẩy,dấu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chấm,quan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từ,cặp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72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438400"/>
          </a:xfrm>
        </p:spPr>
        <p:txBody>
          <a:bodyPr>
            <a:normAutofit/>
          </a:bodyPr>
          <a:lstStyle/>
          <a:p>
            <a:r>
              <a:rPr lang="pt-BR" sz="3200" b="1" i="1" u="sng" dirty="0">
                <a:latin typeface="Times New Roman" pitchFamily="18" charset="0"/>
                <a:cs typeface="Times New Roman" pitchFamily="18" charset="0"/>
              </a:rPr>
              <a:t>Câu 3</a:t>
            </a:r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pt-BR" sz="3200" b="1" dirty="0">
                <a:latin typeface="Times New Roman" pitchFamily="18" charset="0"/>
                <a:cs typeface="Times New Roman" pitchFamily="18" charset="0"/>
              </a:rPr>
              <a:t>Câu văn nào dưới đây dùng sai quan hệ từ: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108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A. Tuy trời mưa to nhưng bạn Hà vẫn đến lớp đúng giờ.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B.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gầy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khoẻ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C. 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D.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khuya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78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78162"/>
          </a:xfrm>
        </p:spPr>
        <p:txBody>
          <a:bodyPr>
            <a:normAutofit/>
          </a:bodyPr>
          <a:lstStyle/>
          <a:p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C. 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71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229600" cy="647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i="1" u="sng" dirty="0"/>
              <a:t>Câu </a:t>
            </a:r>
            <a:r>
              <a:rPr lang="pt-BR" b="1" i="1" u="sng" dirty="0" smtClean="0"/>
              <a:t>4:</a:t>
            </a:r>
            <a:r>
              <a:rPr lang="pt-BR" dirty="0" smtClean="0"/>
              <a:t> </a:t>
            </a:r>
            <a:r>
              <a:rPr lang="pt-BR" b="1" dirty="0" smtClean="0"/>
              <a:t> </a:t>
            </a:r>
            <a:r>
              <a:rPr lang="de-DE" b="1" dirty="0"/>
              <a:t>Trong các câu sau, câu nào là câu ghép ?</a:t>
            </a:r>
            <a:endParaRPr lang="en-US" dirty="0"/>
          </a:p>
          <a:p>
            <a:pPr marL="0" indent="0">
              <a:buNone/>
            </a:pPr>
            <a:r>
              <a:rPr lang="de-DE" dirty="0">
                <a:latin typeface="Times New Roman" pitchFamily="18" charset="0"/>
                <a:cs typeface="Times New Roman" pitchFamily="18" charset="0"/>
              </a:rPr>
              <a:t>a. Bình yêu nhất đôi bàn tay mẹ.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de-DE" dirty="0">
                <a:latin typeface="Times New Roman" pitchFamily="18" charset="0"/>
                <a:cs typeface="Times New Roman" pitchFamily="18" charset="0"/>
              </a:rPr>
              <a:t>b. Sau nhiều năm xa quê, giờ trở về, nhìn thấy con sông đầu làng, tôi muốn giang tay ôm dòng nước để trở về với tuổi thơ.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c. Mùa xuân, hoa đào, hoa cúc, hoa lan đua nhau khoe sắc.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d. Bà ngừng nhai trầu, đôi mắt hiền từ dưới là tóc trắng nhìn cháu âu yếm và mến thương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81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d. Bà ngừng nhai trầu, đôi mắt hiền từ dưới là tóc trắng nhìn cháu âu yếm và mến thương.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2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584</Words>
  <Application>Microsoft Office PowerPoint</Application>
  <PresentationFormat>On-screen Show (4:3)</PresentationFormat>
  <Paragraphs>50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Cách nối các vế câu ghép: </vt:lpstr>
      <vt:lpstr>Câu 3:  Câu văn nào dưới đây dùng sai quan hệ từ: </vt:lpstr>
      <vt:lpstr>C.  Đất có chất màu vì nuôi cây lớn.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Luyện từ và câu Ôn tập câu ghép</dc:title>
  <dc:creator>Windows User</dc:creator>
  <cp:lastModifiedBy>Windows User</cp:lastModifiedBy>
  <cp:revision>34</cp:revision>
  <dcterms:created xsi:type="dcterms:W3CDTF">2020-04-11T03:55:39Z</dcterms:created>
  <dcterms:modified xsi:type="dcterms:W3CDTF">2020-04-11T14:35:13Z</dcterms:modified>
</cp:coreProperties>
</file>