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327" r:id="rId2"/>
    <p:sldId id="408" r:id="rId3"/>
    <p:sldId id="437" r:id="rId4"/>
    <p:sldId id="440" r:id="rId5"/>
    <p:sldId id="446" r:id="rId6"/>
    <p:sldId id="447" r:id="rId7"/>
    <p:sldId id="448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0000CC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42" y="1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0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10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7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96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480250" y="7266011"/>
            <a:ext cx="740936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Kim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Cúc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8209" y="494374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2286000"/>
            <a:ext cx="869683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09919" y="2438401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</a:t>
            </a:r>
            <a:r>
              <a:rPr lang="vi-VN" sz="4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</a:t>
            </a:r>
            <a:r>
              <a:rPr lang="vi-VN" sz="4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vi-VN" sz="4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9919" y="4997981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tít – xa xôi</a:t>
            </a:r>
          </a:p>
          <a:p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319" y="533400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 dưới đây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719" y="3416958"/>
            <a:ext cx="13811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19" y="3810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tên đáng yêu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hỏi – đáp về thời gian các con vật xuất hiện bên cây nấm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718" y="3733800"/>
            <a:ext cx="15605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trưa</a:t>
            </a:r>
            <a:r>
              <a:rPr 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bò đến bên cây nấm.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718" y="5300247"/>
            <a:ext cx="1371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chiều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chú bướm bay lượn quanh cây nấm.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719" y="7162800"/>
            <a:ext cx="1325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4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119" y="1581329"/>
            <a:ext cx="1432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14455188" y="7823200"/>
            <a:ext cx="1531655" cy="118225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403415" y="711200"/>
            <a:ext cx="13817600" cy="6604000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08215" y="914400"/>
            <a:ext cx="13208000" cy="61976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8215" y="1422401"/>
            <a:ext cx="16642485" cy="566308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vi-VN" sz="6000" dirty="0"/>
              <a:t>Câu 1. </a:t>
            </a:r>
            <a:r>
              <a:rPr lang="en-US" sz="6000" dirty="0"/>
              <a:t>T</a:t>
            </a:r>
            <a:r>
              <a:rPr lang="vi-VN" sz="6000" dirty="0" smtClean="0"/>
              <a:t>ừ </a:t>
            </a:r>
            <a:r>
              <a:rPr lang="en-US" sz="6000" dirty="0" smtClean="0"/>
              <a:t>“</a:t>
            </a:r>
            <a:r>
              <a:rPr lang="vi-VN" sz="6000" dirty="0" smtClean="0"/>
              <a:t>hạnh phúc</a:t>
            </a:r>
            <a:r>
              <a:rPr lang="en-US" sz="6000" dirty="0" smtClean="0"/>
              <a:t>” </a:t>
            </a:r>
            <a:r>
              <a:rPr lang="en-US" sz="6000" dirty="0" err="1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/>
              <a:t>nghĩa</a:t>
            </a:r>
            <a:r>
              <a:rPr lang="en-US" sz="6000" dirty="0" smtClean="0"/>
              <a:t> </a:t>
            </a:r>
            <a:r>
              <a:rPr lang="en-US" sz="6000" dirty="0" err="1" smtClean="0"/>
              <a:t>giống</a:t>
            </a:r>
            <a:endParaRPr lang="en-US" sz="6000" dirty="0" smtClean="0"/>
          </a:p>
          <a:p>
            <a:r>
              <a:rPr lang="en-US" sz="6000" dirty="0" smtClean="0"/>
              <a:t> </a:t>
            </a:r>
            <a:r>
              <a:rPr lang="en-US" sz="6000" dirty="0" err="1" smtClean="0"/>
              <a:t>với</a:t>
            </a:r>
            <a:r>
              <a:rPr lang="en-US" sz="6000" dirty="0" smtClean="0"/>
              <a:t> </a:t>
            </a:r>
            <a:r>
              <a:rPr lang="en-US" sz="6000" dirty="0" err="1" smtClean="0"/>
              <a:t>từ</a:t>
            </a:r>
            <a:r>
              <a:rPr lang="en-US" sz="6000" dirty="0" smtClean="0"/>
              <a:t> </a:t>
            </a:r>
            <a:r>
              <a:rPr lang="en-US" sz="6000" dirty="0" err="1" smtClean="0"/>
              <a:t>nào</a:t>
            </a:r>
            <a:r>
              <a:rPr lang="en-US" sz="6000" dirty="0" smtClean="0"/>
              <a:t> </a:t>
            </a:r>
            <a:r>
              <a:rPr lang="en-US" sz="6000" dirty="0" err="1" smtClean="0"/>
              <a:t>dưới</a:t>
            </a:r>
            <a:r>
              <a:rPr lang="en-US" sz="6000" dirty="0" smtClean="0"/>
              <a:t> </a:t>
            </a:r>
            <a:r>
              <a:rPr lang="en-US" sz="6000" dirty="0" err="1" smtClean="0"/>
              <a:t>đây</a:t>
            </a:r>
            <a:r>
              <a:rPr lang="en-US" sz="6000" dirty="0" smtClean="0"/>
              <a:t>?</a:t>
            </a:r>
            <a:r>
              <a:rPr lang="vi-VN" sz="6000" dirty="0" smtClean="0"/>
              <a:t> </a:t>
            </a:r>
            <a:endParaRPr lang="vi-VN" sz="6000" dirty="0"/>
          </a:p>
          <a:p>
            <a:r>
              <a:rPr lang="vi-VN" sz="6000" dirty="0"/>
              <a:t>A. Sung sướng</a:t>
            </a:r>
          </a:p>
          <a:p>
            <a:r>
              <a:rPr lang="vi-VN" sz="6000" dirty="0"/>
              <a:t>B. </a:t>
            </a:r>
            <a:r>
              <a:rPr lang="en-US" sz="6000" dirty="0" err="1" smtClean="0"/>
              <a:t>Ấm</a:t>
            </a:r>
            <a:r>
              <a:rPr lang="en-US" sz="6000" dirty="0" smtClean="0"/>
              <a:t> </a:t>
            </a:r>
            <a:r>
              <a:rPr lang="en-US" sz="6000" dirty="0" err="1" smtClean="0"/>
              <a:t>áp</a:t>
            </a:r>
            <a:endParaRPr lang="vi-VN" sz="6000" dirty="0"/>
          </a:p>
          <a:p>
            <a:r>
              <a:rPr lang="vi-VN" sz="6000" dirty="0"/>
              <a:t>C. Phúc hậu</a:t>
            </a:r>
          </a:p>
          <a:p>
            <a:r>
              <a:rPr lang="vi-VN" sz="6000" dirty="0"/>
              <a:t>D. Giàu có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6499" y="4800600"/>
            <a:ext cx="3506922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endParaRPr lang="en-US" sz="5867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414" y="-1399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12862719" y="8915400"/>
            <a:ext cx="1531655" cy="118225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403415" y="711200"/>
            <a:ext cx="13817600" cy="6604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08215" y="914400"/>
            <a:ext cx="13208000" cy="61976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8215" y="1422401"/>
            <a:ext cx="23293857" cy="566308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vi-VN" sz="6000" dirty="0"/>
              <a:t>Câu 2. Từ nào dưới đây </a:t>
            </a:r>
            <a:r>
              <a:rPr lang="en-US" sz="6000" dirty="0" err="1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/>
              <a:t>nghĩa</a:t>
            </a:r>
            <a:r>
              <a:rPr lang="en-US" sz="6000" dirty="0" smtClean="0"/>
              <a:t> </a:t>
            </a:r>
          </a:p>
          <a:p>
            <a:r>
              <a:rPr lang="en-US" sz="6000" dirty="0" err="1" smtClean="0"/>
              <a:t>không</a:t>
            </a:r>
            <a:r>
              <a:rPr lang="en-US" sz="6000" dirty="0" smtClean="0"/>
              <a:t> </a:t>
            </a:r>
            <a:r>
              <a:rPr lang="en-US" sz="6000" dirty="0" err="1" smtClean="0"/>
              <a:t>giống</a:t>
            </a:r>
            <a:r>
              <a:rPr lang="en-US" sz="6000" dirty="0"/>
              <a:t> </a:t>
            </a:r>
            <a:r>
              <a:rPr lang="vi-VN" sz="6000" dirty="0" smtClean="0"/>
              <a:t>với </a:t>
            </a:r>
            <a:r>
              <a:rPr lang="vi-VN" sz="6000" dirty="0"/>
              <a:t>các từ còn lại?</a:t>
            </a:r>
          </a:p>
          <a:p>
            <a:r>
              <a:rPr lang="vi-VN" sz="6000" dirty="0"/>
              <a:t>A. Cầm.</a:t>
            </a:r>
          </a:p>
          <a:p>
            <a:r>
              <a:rPr lang="vi-VN" sz="6000" dirty="0"/>
              <a:t>B. Nắm</a:t>
            </a:r>
          </a:p>
          <a:p>
            <a:r>
              <a:rPr lang="vi-VN" sz="6000" dirty="0"/>
              <a:t>C. </a:t>
            </a:r>
            <a:r>
              <a:rPr lang="vi-VN" sz="6000" dirty="0" smtClean="0"/>
              <a:t>Cõn</a:t>
            </a:r>
            <a:r>
              <a:rPr lang="en-US" sz="6000" dirty="0" smtClean="0"/>
              <a:t>g</a:t>
            </a:r>
            <a:endParaRPr lang="vi-VN" sz="6000" dirty="0"/>
          </a:p>
          <a:p>
            <a:r>
              <a:rPr lang="vi-VN" sz="6000" dirty="0"/>
              <a:t>D. Xách.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5449" y="4775201"/>
            <a:ext cx="3548407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endParaRPr lang="en-US" sz="5867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414" y="-1399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14455188" y="7823200"/>
            <a:ext cx="1531655" cy="118225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403415" y="711200"/>
            <a:ext cx="13817600" cy="6604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08214" y="741180"/>
            <a:ext cx="13208000" cy="61976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8215" y="1422401"/>
            <a:ext cx="24322986" cy="473975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vi-VN" sz="6000" dirty="0"/>
              <a:t>Câu </a:t>
            </a:r>
            <a:r>
              <a:rPr lang="en-US" sz="6000" dirty="0" smtClean="0"/>
              <a:t>3</a:t>
            </a:r>
            <a:r>
              <a:rPr lang="vi-VN" sz="6000" dirty="0" smtClean="0"/>
              <a:t>. </a:t>
            </a:r>
            <a:r>
              <a:rPr lang="en-US" sz="6000" dirty="0" err="1" smtClean="0"/>
              <a:t>Khi</a:t>
            </a:r>
            <a:r>
              <a:rPr lang="en-US" sz="6000" dirty="0" smtClean="0"/>
              <a:t> </a:t>
            </a:r>
            <a:r>
              <a:rPr lang="en-US" sz="6000" dirty="0" err="1" smtClean="0"/>
              <a:t>nào</a:t>
            </a:r>
            <a:r>
              <a:rPr lang="en-US" sz="6000" dirty="0" smtClean="0"/>
              <a:t>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được</a:t>
            </a:r>
            <a:r>
              <a:rPr lang="en-US" sz="6000" dirty="0" smtClean="0"/>
              <a:t> </a:t>
            </a:r>
            <a:r>
              <a:rPr lang="en-US" sz="6000" dirty="0" err="1" smtClean="0"/>
              <a:t>nghỉ</a:t>
            </a:r>
            <a:r>
              <a:rPr lang="en-US" sz="6000" dirty="0" smtClean="0"/>
              <a:t> </a:t>
            </a:r>
            <a:r>
              <a:rPr lang="en-US" sz="6000" dirty="0" err="1" smtClean="0"/>
              <a:t>hè</a:t>
            </a:r>
            <a:r>
              <a:rPr lang="en-US" sz="6000" dirty="0" smtClean="0"/>
              <a:t>?</a:t>
            </a:r>
          </a:p>
          <a:p>
            <a:pPr marL="1143000" indent="-1143000">
              <a:buAutoNum type="alphaUcPeriod"/>
            </a:pPr>
            <a:r>
              <a:rPr lang="en-US" sz="6000" dirty="0" err="1" smtClean="0"/>
              <a:t>Tháng</a:t>
            </a:r>
            <a:r>
              <a:rPr lang="en-US" sz="6000" dirty="0" smtClean="0"/>
              <a:t> 6,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nghỉ</a:t>
            </a:r>
            <a:r>
              <a:rPr lang="en-US" sz="6000" dirty="0"/>
              <a:t> </a:t>
            </a:r>
            <a:r>
              <a:rPr lang="en-US" sz="6000" dirty="0" err="1" smtClean="0"/>
              <a:t>hè</a:t>
            </a:r>
            <a:r>
              <a:rPr lang="en-US" sz="6000" dirty="0" smtClean="0"/>
              <a:t>?</a:t>
            </a:r>
          </a:p>
          <a:p>
            <a:pPr marL="1143000" indent="-1143000">
              <a:buAutoNum type="alphaUcPeriod"/>
            </a:pPr>
            <a:r>
              <a:rPr lang="vi-VN" sz="6000" dirty="0" smtClean="0"/>
              <a:t> </a:t>
            </a:r>
            <a:r>
              <a:rPr lang="en-US" sz="6000" dirty="0" err="1" smtClean="0"/>
              <a:t>Nghỉ</a:t>
            </a:r>
            <a:r>
              <a:rPr lang="en-US" sz="6000" dirty="0" smtClean="0"/>
              <a:t> </a:t>
            </a:r>
            <a:r>
              <a:rPr lang="en-US" sz="6000" dirty="0" err="1" smtClean="0"/>
              <a:t>hè</a:t>
            </a:r>
            <a:r>
              <a:rPr lang="en-US" sz="6000" dirty="0" smtClean="0"/>
              <a:t>,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về</a:t>
            </a:r>
            <a:r>
              <a:rPr lang="en-US" sz="6000" dirty="0" smtClean="0"/>
              <a:t> </a:t>
            </a:r>
            <a:r>
              <a:rPr lang="en-US" sz="6000" dirty="0" err="1" smtClean="0"/>
              <a:t>bà</a:t>
            </a:r>
            <a:r>
              <a:rPr lang="en-US" sz="6000" dirty="0" smtClean="0"/>
              <a:t> </a:t>
            </a:r>
            <a:r>
              <a:rPr lang="en-US" sz="6000" dirty="0" err="1" smtClean="0"/>
              <a:t>ngoại</a:t>
            </a:r>
            <a:r>
              <a:rPr lang="en-US" sz="6000" dirty="0" smtClean="0"/>
              <a:t> </a:t>
            </a:r>
            <a:r>
              <a:rPr lang="en-US" sz="6000" dirty="0" err="1" smtClean="0"/>
              <a:t>chơi</a:t>
            </a:r>
            <a:r>
              <a:rPr lang="en-US" sz="6000" dirty="0" smtClean="0"/>
              <a:t>.</a:t>
            </a:r>
            <a:endParaRPr lang="vi-VN" sz="6000" dirty="0"/>
          </a:p>
          <a:p>
            <a:r>
              <a:rPr lang="vi-VN" sz="6000" dirty="0"/>
              <a:t>C.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được</a:t>
            </a:r>
            <a:r>
              <a:rPr lang="en-US" sz="6000" dirty="0" smtClean="0"/>
              <a:t> </a:t>
            </a:r>
            <a:r>
              <a:rPr lang="en-US" sz="6000" dirty="0" err="1" smtClean="0"/>
              <a:t>nghỉ</a:t>
            </a:r>
            <a:r>
              <a:rPr lang="en-US" sz="6000" dirty="0" smtClean="0"/>
              <a:t> </a:t>
            </a:r>
            <a:r>
              <a:rPr lang="en-US" sz="6000" dirty="0" err="1" smtClean="0"/>
              <a:t>hè</a:t>
            </a:r>
            <a:r>
              <a:rPr lang="en-US" sz="6000" dirty="0" smtClean="0"/>
              <a:t> </a:t>
            </a:r>
            <a:r>
              <a:rPr lang="en-US" sz="6000" dirty="0" err="1" smtClean="0"/>
              <a:t>vào</a:t>
            </a:r>
            <a:r>
              <a:rPr lang="en-US" sz="6000" dirty="0" smtClean="0"/>
              <a:t> </a:t>
            </a:r>
            <a:r>
              <a:rPr lang="en-US" sz="6000" dirty="0" err="1" smtClean="0"/>
              <a:t>tháng</a:t>
            </a:r>
            <a:r>
              <a:rPr lang="en-US" sz="6000" dirty="0" smtClean="0"/>
              <a:t> 6.</a:t>
            </a:r>
          </a:p>
          <a:p>
            <a:endParaRPr lang="vi-VN" sz="6000" dirty="0"/>
          </a:p>
        </p:txBody>
      </p:sp>
      <p:sp>
        <p:nvSpPr>
          <p:cNvPr id="9" name="Rectangle 8"/>
          <p:cNvSpPr/>
          <p:nvPr/>
        </p:nvSpPr>
        <p:spPr>
          <a:xfrm>
            <a:off x="6969157" y="5390173"/>
            <a:ext cx="3548407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endParaRPr lang="en-US" sz="5867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414" y="-1399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4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9756</TotalTime>
  <Words>343</Words>
  <Application>Microsoft Office PowerPoint</Application>
  <PresentationFormat>Custom</PresentationFormat>
  <Paragraphs>50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1050</cp:revision>
  <dcterms:created xsi:type="dcterms:W3CDTF">2008-09-09T22:52:10Z</dcterms:created>
  <dcterms:modified xsi:type="dcterms:W3CDTF">2023-05-02T13:04:34Z</dcterms:modified>
</cp:coreProperties>
</file>