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2" r:id="rId3"/>
    <p:sldId id="293" r:id="rId4"/>
    <p:sldId id="288" r:id="rId5"/>
    <p:sldId id="289" r:id="rId6"/>
    <p:sldId id="294" r:id="rId7"/>
    <p:sldId id="29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FC5"/>
    <a:srgbClr val="FEBC30"/>
    <a:srgbClr val="FF6680"/>
    <a:srgbClr val="80AD13"/>
    <a:srgbClr val="277555"/>
    <a:srgbClr val="617590"/>
    <a:srgbClr val="4F5F75"/>
    <a:srgbClr val="455467"/>
    <a:srgbClr val="6190C3"/>
    <a:srgbClr val="015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81" d="100"/>
          <a:sy n="81" d="100"/>
        </p:scale>
        <p:origin x="73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9A18F-4E26-4B2F-B1D2-2F3F2782C148}" type="datetimeFigureOut">
              <a:rPr lang="zh-CN" altLang="en-US" smtClean="0"/>
              <a:t>2022/9/11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0F956-FC7D-4434-9D9E-CC985997F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44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93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60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371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91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07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31F4-194C-4DD9-9505-42FC048612EF}" type="datetimeFigureOut">
              <a:rPr lang="zh-CN" altLang="en-US" smtClean="0"/>
              <a:t>2022/9/11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5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+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2279576" y="1268760"/>
            <a:ext cx="8136904" cy="10610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Bác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Hồ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và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những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bài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học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về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đạo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đức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lối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sống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dành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cho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học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sinh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lớp</a:t>
            </a:r>
            <a:r>
              <a:rPr lang="en-US" altLang="zh-CN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2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3089666" y="2420888"/>
            <a:ext cx="6516724" cy="530529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1: </a:t>
            </a:r>
            <a:r>
              <a:rPr lang="en-US" altLang="zh-CN" sz="4400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Bác</a:t>
            </a:r>
            <a:r>
              <a:rPr lang="en-US" altLang="zh-CN" sz="4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kiểm</a:t>
            </a:r>
            <a:r>
              <a:rPr lang="en-US" altLang="zh-CN" sz="4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tra</a:t>
            </a:r>
            <a:r>
              <a:rPr lang="en-US" altLang="zh-CN" sz="4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4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vụ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71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1624" y="141277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2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844824"/>
            <a:ext cx="9721079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712" y="69269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623392" y="831947"/>
            <a:ext cx="10815311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783632" y="73772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368" y="1196752"/>
            <a:ext cx="11161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xộn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00" y="188640"/>
            <a:ext cx="50188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55440" y="1448780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1919536" y="1340768"/>
            <a:ext cx="900100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Oval 51"/>
          <p:cNvSpPr/>
          <p:nvPr/>
        </p:nvSpPr>
        <p:spPr>
          <a:xfrm>
            <a:off x="1055440" y="2874640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919536" y="2766628"/>
            <a:ext cx="900100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Oval 53"/>
          <p:cNvSpPr/>
          <p:nvPr/>
        </p:nvSpPr>
        <p:spPr>
          <a:xfrm>
            <a:off x="1071139" y="4300500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935235" y="4192488"/>
            <a:ext cx="900100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" name="Oval 55"/>
          <p:cNvSpPr/>
          <p:nvPr/>
        </p:nvSpPr>
        <p:spPr>
          <a:xfrm>
            <a:off x="1071139" y="5748064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935235" y="5640052"/>
            <a:ext cx="900100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57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23392" y="692696"/>
            <a:ext cx="11103024" cy="1066831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7568" y="2132856"/>
            <a:ext cx="7632848" cy="424847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207568" y="1556792"/>
            <a:ext cx="8064896" cy="338437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说课ppt1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295</Words>
  <Application>Microsoft Office PowerPoint</Application>
  <PresentationFormat>Widescreen</PresentationFormat>
  <Paragraphs>26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微软雅黑</vt:lpstr>
      <vt:lpstr>宋体</vt:lpstr>
      <vt:lpstr>Arial</vt:lpstr>
      <vt:lpstr>Calibri</vt:lpstr>
      <vt:lpstr>Times New Roman</vt:lpstr>
      <vt:lpstr>Office 主题​​</vt:lpstr>
      <vt:lpstr>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说课ppt14</dc:title>
  <dc:creator>tclsevers</dc:creator>
  <cp:lastModifiedBy>PHUONG DONG PC</cp:lastModifiedBy>
  <cp:revision>1098</cp:revision>
  <dcterms:created xsi:type="dcterms:W3CDTF">2017-07-16T04:42:15Z</dcterms:created>
  <dcterms:modified xsi:type="dcterms:W3CDTF">2022-09-11T09:04:33Z</dcterms:modified>
</cp:coreProperties>
</file>